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483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11.png"/>
  <Relationship Id="rId3" Type="http://schemas.openxmlformats.org/officeDocument/2006/relationships/image" Target="../media/logo_cr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833438"/>
            <a:ext cx="7143750" cy="4238625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1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relation between plasma levels of homocysteine and the severity of coronary artery disease according to the clinical SYNTAX score.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Đurić P, Mladenović Z, Spasić M, Jović Z, Marić-Kocijančić J, Prokić Đ, Subota V, et al. Hyperhomocysteinemia and inflammatory biomarkers are associated with higher clinical SYNTAX score in patients with stable coronary artery disease. Vojnosanitetski pregled. 2021;78(7). https://doi.org/10.2298/VSP190916129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2021-11-09T14:06:45Z</dcterms:created>
  <dcterms:modified xsi:type="dcterms:W3CDTF">2021-11-09T14:06:45Z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